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F9B1-1C59-4125-B903-753D55FC39F9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2328-EBE8-4D8E-B46E-8DD07EDC5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F9B1-1C59-4125-B903-753D55FC39F9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2328-EBE8-4D8E-B46E-8DD07EDC5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F9B1-1C59-4125-B903-753D55FC39F9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2328-EBE8-4D8E-B46E-8DD07EDC5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F9B1-1C59-4125-B903-753D55FC39F9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2328-EBE8-4D8E-B46E-8DD07EDC5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F9B1-1C59-4125-B903-753D55FC39F9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2328-EBE8-4D8E-B46E-8DD07EDC5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F9B1-1C59-4125-B903-753D55FC39F9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2328-EBE8-4D8E-B46E-8DD07EDC5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F9B1-1C59-4125-B903-753D55FC39F9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2328-EBE8-4D8E-B46E-8DD07EDC5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F9B1-1C59-4125-B903-753D55FC39F9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2328-EBE8-4D8E-B46E-8DD07EDC5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F9B1-1C59-4125-B903-753D55FC39F9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2328-EBE8-4D8E-B46E-8DD07EDC5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F9B1-1C59-4125-B903-753D55FC39F9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2328-EBE8-4D8E-B46E-8DD07EDC5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F9B1-1C59-4125-B903-753D55FC39F9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2328-EBE8-4D8E-B46E-8DD07EDC5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5F9B1-1C59-4125-B903-753D55FC39F9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52328-EBE8-4D8E-B46E-8DD07EDC57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143000" y="609600"/>
            <a:ext cx="71628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Thielman</dc:creator>
  <cp:lastModifiedBy>Dave Thielman</cp:lastModifiedBy>
  <cp:revision>1</cp:revision>
  <dcterms:created xsi:type="dcterms:W3CDTF">2016-11-18T03:17:40Z</dcterms:created>
  <dcterms:modified xsi:type="dcterms:W3CDTF">2016-11-18T03:18:54Z</dcterms:modified>
</cp:coreProperties>
</file>